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6" r:id="rId2"/>
    <p:sldId id="304" r:id="rId3"/>
    <p:sldId id="307" r:id="rId4"/>
    <p:sldId id="305" r:id="rId5"/>
    <p:sldId id="259" r:id="rId6"/>
    <p:sldId id="308" r:id="rId7"/>
    <p:sldId id="261" r:id="rId8"/>
    <p:sldId id="300" r:id="rId9"/>
    <p:sldId id="258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494945"/>
    <a:srgbClr val="F0E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678BBD-5011-4485-89A6-EBD2D59C692F}" v="85" dt="2022-08-16T10:32:12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249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tefan Čelan" userId="de4ccf70-50e5-4dfc-a282-cb56d24f3257" providerId="ADAL" clId="{09678BBD-5011-4485-89A6-EBD2D59C692F}"/>
    <pc:docChg chg="undo custSel addSld delSld modSld sldOrd">
      <pc:chgData name="Štefan Čelan" userId="de4ccf70-50e5-4dfc-a282-cb56d24f3257" providerId="ADAL" clId="{09678BBD-5011-4485-89A6-EBD2D59C692F}" dt="2022-08-16T10:43:55.300" v="820" actId="14100"/>
      <pc:docMkLst>
        <pc:docMk/>
      </pc:docMkLst>
      <pc:sldChg chg="modSp mod">
        <pc:chgData name="Štefan Čelan" userId="de4ccf70-50e5-4dfc-a282-cb56d24f3257" providerId="ADAL" clId="{09678BBD-5011-4485-89A6-EBD2D59C692F}" dt="2022-08-16T10:43:55.300" v="820" actId="14100"/>
        <pc:sldMkLst>
          <pc:docMk/>
          <pc:sldMk cId="4069627109" sldId="256"/>
        </pc:sldMkLst>
        <pc:spChg chg="mod">
          <ac:chgData name="Štefan Čelan" userId="de4ccf70-50e5-4dfc-a282-cb56d24f3257" providerId="ADAL" clId="{09678BBD-5011-4485-89A6-EBD2D59C692F}" dt="2022-08-16T10:33:33.842" v="783" actId="255"/>
          <ac:spMkLst>
            <pc:docMk/>
            <pc:sldMk cId="4069627109" sldId="256"/>
            <ac:spMk id="2" creationId="{00000000-0000-0000-0000-000000000000}"/>
          </ac:spMkLst>
        </pc:spChg>
        <pc:spChg chg="mod">
          <ac:chgData name="Štefan Čelan" userId="de4ccf70-50e5-4dfc-a282-cb56d24f3257" providerId="ADAL" clId="{09678BBD-5011-4485-89A6-EBD2D59C692F}" dt="2022-08-16T10:33:12.396" v="782" actId="1076"/>
          <ac:spMkLst>
            <pc:docMk/>
            <pc:sldMk cId="4069627109" sldId="256"/>
            <ac:spMk id="3" creationId="{00000000-0000-0000-0000-000000000000}"/>
          </ac:spMkLst>
        </pc:spChg>
        <pc:spChg chg="mod">
          <ac:chgData name="Štefan Čelan" userId="de4ccf70-50e5-4dfc-a282-cb56d24f3257" providerId="ADAL" clId="{09678BBD-5011-4485-89A6-EBD2D59C692F}" dt="2022-08-16T10:43:55.300" v="820" actId="14100"/>
          <ac:spMkLst>
            <pc:docMk/>
            <pc:sldMk cId="4069627109" sldId="256"/>
            <ac:spMk id="4" creationId="{00000000-0000-0000-0000-000000000000}"/>
          </ac:spMkLst>
        </pc:spChg>
      </pc:sldChg>
      <pc:sldChg chg="addSp delSp modSp mod">
        <pc:chgData name="Štefan Čelan" userId="de4ccf70-50e5-4dfc-a282-cb56d24f3257" providerId="ADAL" clId="{09678BBD-5011-4485-89A6-EBD2D59C692F}" dt="2022-08-16T09:31:52.233" v="385" actId="1076"/>
        <pc:sldMkLst>
          <pc:docMk/>
          <pc:sldMk cId="2303289067" sldId="259"/>
        </pc:sldMkLst>
        <pc:spChg chg="del mod">
          <ac:chgData name="Štefan Čelan" userId="de4ccf70-50e5-4dfc-a282-cb56d24f3257" providerId="ADAL" clId="{09678BBD-5011-4485-89A6-EBD2D59C692F}" dt="2022-08-16T08:48:55.150" v="206" actId="478"/>
          <ac:spMkLst>
            <pc:docMk/>
            <pc:sldMk cId="2303289067" sldId="259"/>
            <ac:spMk id="2" creationId="{00000000-0000-0000-0000-000000000000}"/>
          </ac:spMkLst>
        </pc:spChg>
        <pc:spChg chg="mod">
          <ac:chgData name="Štefan Čelan" userId="de4ccf70-50e5-4dfc-a282-cb56d24f3257" providerId="ADAL" clId="{09678BBD-5011-4485-89A6-EBD2D59C692F}" dt="2022-08-16T08:57:56.877" v="255" actId="1076"/>
          <ac:spMkLst>
            <pc:docMk/>
            <pc:sldMk cId="2303289067" sldId="259"/>
            <ac:spMk id="3" creationId="{00000000-0000-0000-0000-000000000000}"/>
          </ac:spMkLst>
        </pc:spChg>
        <pc:spChg chg="add del mod">
          <ac:chgData name="Štefan Čelan" userId="de4ccf70-50e5-4dfc-a282-cb56d24f3257" providerId="ADAL" clId="{09678BBD-5011-4485-89A6-EBD2D59C692F}" dt="2022-08-16T08:55:49.495" v="211" actId="478"/>
          <ac:spMkLst>
            <pc:docMk/>
            <pc:sldMk cId="2303289067" sldId="259"/>
            <ac:spMk id="5" creationId="{6E684694-EE6A-70E0-BD8B-AB1C02BF79FB}"/>
          </ac:spMkLst>
        </pc:spChg>
        <pc:spChg chg="add mod">
          <ac:chgData name="Štefan Čelan" userId="de4ccf70-50e5-4dfc-a282-cb56d24f3257" providerId="ADAL" clId="{09678BBD-5011-4485-89A6-EBD2D59C692F}" dt="2022-08-16T08:55:15.794" v="208"/>
          <ac:spMkLst>
            <pc:docMk/>
            <pc:sldMk cId="2303289067" sldId="259"/>
            <ac:spMk id="7" creationId="{E5E45830-1867-869C-F777-53C93594DAE4}"/>
          </ac:spMkLst>
        </pc:spChg>
        <pc:spChg chg="add del mod">
          <ac:chgData name="Štefan Čelan" userId="de4ccf70-50e5-4dfc-a282-cb56d24f3257" providerId="ADAL" clId="{09678BBD-5011-4485-89A6-EBD2D59C692F}" dt="2022-08-16T08:55:29.429" v="209" actId="478"/>
          <ac:spMkLst>
            <pc:docMk/>
            <pc:sldMk cId="2303289067" sldId="259"/>
            <ac:spMk id="8" creationId="{4A061906-17C5-2221-D803-F7334542F623}"/>
          </ac:spMkLst>
        </pc:spChg>
        <pc:spChg chg="add mod">
          <ac:chgData name="Štefan Čelan" userId="de4ccf70-50e5-4dfc-a282-cb56d24f3257" providerId="ADAL" clId="{09678BBD-5011-4485-89A6-EBD2D59C692F}" dt="2022-08-16T08:55:15.794" v="208"/>
          <ac:spMkLst>
            <pc:docMk/>
            <pc:sldMk cId="2303289067" sldId="259"/>
            <ac:spMk id="9" creationId="{496F4505-1F22-CB18-67FC-587E902B30B1}"/>
          </ac:spMkLst>
        </pc:spChg>
        <pc:spChg chg="add mod">
          <ac:chgData name="Štefan Čelan" userId="de4ccf70-50e5-4dfc-a282-cb56d24f3257" providerId="ADAL" clId="{09678BBD-5011-4485-89A6-EBD2D59C692F}" dt="2022-08-16T08:55:15.794" v="208"/>
          <ac:spMkLst>
            <pc:docMk/>
            <pc:sldMk cId="2303289067" sldId="259"/>
            <ac:spMk id="13" creationId="{0631C4E4-4C54-7A12-A685-6D92BA50A1FB}"/>
          </ac:spMkLst>
        </pc:spChg>
        <pc:spChg chg="add mod">
          <ac:chgData name="Štefan Čelan" userId="de4ccf70-50e5-4dfc-a282-cb56d24f3257" providerId="ADAL" clId="{09678BBD-5011-4485-89A6-EBD2D59C692F}" dt="2022-08-16T08:55:15.794" v="208"/>
          <ac:spMkLst>
            <pc:docMk/>
            <pc:sldMk cId="2303289067" sldId="259"/>
            <ac:spMk id="14" creationId="{E37AD8EA-65B6-521F-6A3B-401216E711A0}"/>
          </ac:spMkLst>
        </pc:spChg>
        <pc:spChg chg="add mod">
          <ac:chgData name="Štefan Čelan" userId="de4ccf70-50e5-4dfc-a282-cb56d24f3257" providerId="ADAL" clId="{09678BBD-5011-4485-89A6-EBD2D59C692F}" dt="2022-08-16T09:31:52.233" v="385" actId="1076"/>
          <ac:spMkLst>
            <pc:docMk/>
            <pc:sldMk cId="2303289067" sldId="259"/>
            <ac:spMk id="16" creationId="{D3AF550F-007D-7DD1-5784-1DDEE60FBCDE}"/>
          </ac:spMkLst>
        </pc:spChg>
        <pc:spChg chg="add mod">
          <ac:chgData name="Štefan Čelan" userId="de4ccf70-50e5-4dfc-a282-cb56d24f3257" providerId="ADAL" clId="{09678BBD-5011-4485-89A6-EBD2D59C692F}" dt="2022-08-16T09:31:48.151" v="384" actId="1076"/>
          <ac:spMkLst>
            <pc:docMk/>
            <pc:sldMk cId="2303289067" sldId="259"/>
            <ac:spMk id="17" creationId="{80D49A81-28A6-554C-BF94-B7053D6ED010}"/>
          </ac:spMkLst>
        </pc:spChg>
        <pc:picChg chg="add del mod">
          <ac:chgData name="Štefan Čelan" userId="de4ccf70-50e5-4dfc-a282-cb56d24f3257" providerId="ADAL" clId="{09678BBD-5011-4485-89A6-EBD2D59C692F}" dt="2022-08-16T09:23:32.200" v="271" actId="478"/>
          <ac:picMkLst>
            <pc:docMk/>
            <pc:sldMk cId="2303289067" sldId="259"/>
            <ac:picMk id="6" creationId="{91DC3369-449C-E8F1-C934-715E5C3E7755}"/>
          </ac:picMkLst>
        </pc:picChg>
        <pc:picChg chg="add mod">
          <ac:chgData name="Štefan Čelan" userId="de4ccf70-50e5-4dfc-a282-cb56d24f3257" providerId="ADAL" clId="{09678BBD-5011-4485-89A6-EBD2D59C692F}" dt="2022-08-16T09:29:32.477" v="310" actId="1076"/>
          <ac:picMkLst>
            <pc:docMk/>
            <pc:sldMk cId="2303289067" sldId="259"/>
            <ac:picMk id="10" creationId="{FA55ADB2-7732-DE5A-D140-BE68BF52B9FD}"/>
          </ac:picMkLst>
        </pc:picChg>
        <pc:picChg chg="add mod">
          <ac:chgData name="Štefan Čelan" userId="de4ccf70-50e5-4dfc-a282-cb56d24f3257" providerId="ADAL" clId="{09678BBD-5011-4485-89A6-EBD2D59C692F}" dt="2022-08-16T09:29:21.886" v="308" actId="14100"/>
          <ac:picMkLst>
            <pc:docMk/>
            <pc:sldMk cId="2303289067" sldId="259"/>
            <ac:picMk id="11" creationId="{B4E2E05B-9551-B733-796D-D842984293B7}"/>
          </ac:picMkLst>
        </pc:picChg>
        <pc:picChg chg="add del mod">
          <ac:chgData name="Štefan Čelan" userId="de4ccf70-50e5-4dfc-a282-cb56d24f3257" providerId="ADAL" clId="{09678BBD-5011-4485-89A6-EBD2D59C692F}" dt="2022-08-16T09:23:33.432" v="272" actId="478"/>
          <ac:picMkLst>
            <pc:docMk/>
            <pc:sldMk cId="2303289067" sldId="259"/>
            <ac:picMk id="12" creationId="{623C3CB0-B11D-88D5-052B-9D65D67D2E1E}"/>
          </ac:picMkLst>
        </pc:picChg>
        <pc:picChg chg="add del mod">
          <ac:chgData name="Štefan Čelan" userId="de4ccf70-50e5-4dfc-a282-cb56d24f3257" providerId="ADAL" clId="{09678BBD-5011-4485-89A6-EBD2D59C692F}" dt="2022-08-16T09:22:16.096" v="259" actId="478"/>
          <ac:picMkLst>
            <pc:docMk/>
            <pc:sldMk cId="2303289067" sldId="259"/>
            <ac:picMk id="15" creationId="{26F4C5B0-2346-F0B7-2E4D-04351D898CC4}"/>
          </ac:picMkLst>
        </pc:picChg>
        <pc:picChg chg="add mod">
          <ac:chgData name="Štefan Čelan" userId="de4ccf70-50e5-4dfc-a282-cb56d24f3257" providerId="ADAL" clId="{09678BBD-5011-4485-89A6-EBD2D59C692F}" dt="2022-08-16T09:29:12.914" v="306" actId="1076"/>
          <ac:picMkLst>
            <pc:docMk/>
            <pc:sldMk cId="2303289067" sldId="259"/>
            <ac:picMk id="1026" creationId="{73847764-BEA3-1D25-69F7-413BAE44A47A}"/>
          </ac:picMkLst>
        </pc:picChg>
        <pc:picChg chg="add mod">
          <ac:chgData name="Štefan Čelan" userId="de4ccf70-50e5-4dfc-a282-cb56d24f3257" providerId="ADAL" clId="{09678BBD-5011-4485-89A6-EBD2D59C692F}" dt="2022-08-16T09:29:02.795" v="304" actId="14100"/>
          <ac:picMkLst>
            <pc:docMk/>
            <pc:sldMk cId="2303289067" sldId="259"/>
            <ac:picMk id="1027" creationId="{FA0E6792-987A-D66A-D90C-6D07265D83ED}"/>
          </ac:picMkLst>
        </pc:picChg>
      </pc:sldChg>
      <pc:sldChg chg="ord">
        <pc:chgData name="Štefan Čelan" userId="de4ccf70-50e5-4dfc-a282-cb56d24f3257" providerId="ADAL" clId="{09678BBD-5011-4485-89A6-EBD2D59C692F}" dt="2022-08-16T10:32:38.403" v="778"/>
        <pc:sldMkLst>
          <pc:docMk/>
          <pc:sldMk cId="3930090994" sldId="261"/>
        </pc:sldMkLst>
      </pc:sldChg>
      <pc:sldChg chg="addSp delSp modSp mod">
        <pc:chgData name="Štefan Čelan" userId="de4ccf70-50e5-4dfc-a282-cb56d24f3257" providerId="ADAL" clId="{09678BBD-5011-4485-89A6-EBD2D59C692F}" dt="2022-08-16T10:04:29.048" v="661" actId="207"/>
        <pc:sldMkLst>
          <pc:docMk/>
          <pc:sldMk cId="1586011568" sldId="300"/>
        </pc:sldMkLst>
        <pc:spChg chg="del">
          <ac:chgData name="Štefan Čelan" userId="de4ccf70-50e5-4dfc-a282-cb56d24f3257" providerId="ADAL" clId="{09678BBD-5011-4485-89A6-EBD2D59C692F}" dt="2022-08-16T09:32:24.364" v="388" actId="478"/>
          <ac:spMkLst>
            <pc:docMk/>
            <pc:sldMk cId="1586011568" sldId="300"/>
            <ac:spMk id="3" creationId="{C41D1701-3D1B-430C-A903-6535290C642C}"/>
          </ac:spMkLst>
        </pc:spChg>
        <pc:spChg chg="add del mod">
          <ac:chgData name="Štefan Čelan" userId="de4ccf70-50e5-4dfc-a282-cb56d24f3257" providerId="ADAL" clId="{09678BBD-5011-4485-89A6-EBD2D59C692F}" dt="2022-08-16T09:49:59.930" v="496" actId="478"/>
          <ac:spMkLst>
            <pc:docMk/>
            <pc:sldMk cId="1586011568" sldId="300"/>
            <ac:spMk id="4" creationId="{5CF5C464-8C7C-862B-E06D-AEC810E91DF4}"/>
          </ac:spMkLst>
        </pc:spChg>
        <pc:spChg chg="add del mod">
          <ac:chgData name="Štefan Čelan" userId="de4ccf70-50e5-4dfc-a282-cb56d24f3257" providerId="ADAL" clId="{09678BBD-5011-4485-89A6-EBD2D59C692F}" dt="2022-08-16T09:55:49.923" v="541" actId="47"/>
          <ac:spMkLst>
            <pc:docMk/>
            <pc:sldMk cId="1586011568" sldId="300"/>
            <ac:spMk id="18" creationId="{9D22EF72-4E5C-DD4D-00EA-05F8800A5AC6}"/>
          </ac:spMkLst>
        </pc:spChg>
        <pc:spChg chg="add del mod">
          <ac:chgData name="Štefan Čelan" userId="de4ccf70-50e5-4dfc-a282-cb56d24f3257" providerId="ADAL" clId="{09678BBD-5011-4485-89A6-EBD2D59C692F}" dt="2022-08-16T09:55:48.663" v="540" actId="767"/>
          <ac:spMkLst>
            <pc:docMk/>
            <pc:sldMk cId="1586011568" sldId="300"/>
            <ac:spMk id="19" creationId="{766CF945-4D12-5D68-902F-3E650F6D927F}"/>
          </ac:spMkLst>
        </pc:spChg>
        <pc:spChg chg="add mod">
          <ac:chgData name="Štefan Čelan" userId="de4ccf70-50e5-4dfc-a282-cb56d24f3257" providerId="ADAL" clId="{09678BBD-5011-4485-89A6-EBD2D59C692F}" dt="2022-08-16T10:04:29.048" v="661" actId="207"/>
          <ac:spMkLst>
            <pc:docMk/>
            <pc:sldMk cId="1586011568" sldId="300"/>
            <ac:spMk id="21" creationId="{C93C7946-7DD3-8F5A-8E25-3B7E159E972F}"/>
          </ac:spMkLst>
        </pc:spChg>
        <pc:graphicFrameChg chg="add del mod modGraphic">
          <ac:chgData name="Štefan Čelan" userId="de4ccf70-50e5-4dfc-a282-cb56d24f3257" providerId="ADAL" clId="{09678BBD-5011-4485-89A6-EBD2D59C692F}" dt="2022-08-16T09:55:58.348" v="544" actId="478"/>
          <ac:graphicFrameMkLst>
            <pc:docMk/>
            <pc:sldMk cId="1586011568" sldId="300"/>
            <ac:graphicFrameMk id="17" creationId="{12A9621D-FACD-9406-66BC-83CBAEC06AE3}"/>
          </ac:graphicFrameMkLst>
        </pc:graphicFrameChg>
        <pc:picChg chg="add mod">
          <ac:chgData name="Štefan Čelan" userId="de4ccf70-50e5-4dfc-a282-cb56d24f3257" providerId="ADAL" clId="{09678BBD-5011-4485-89A6-EBD2D59C692F}" dt="2022-08-16T09:50:31.816" v="500" actId="1076"/>
          <ac:picMkLst>
            <pc:docMk/>
            <pc:sldMk cId="1586011568" sldId="300"/>
            <ac:picMk id="6" creationId="{013A121D-7B9C-1ADC-6351-02FCA307D6DB}"/>
          </ac:picMkLst>
        </pc:picChg>
        <pc:picChg chg="add mod">
          <ac:chgData name="Štefan Čelan" userId="de4ccf70-50e5-4dfc-a282-cb56d24f3257" providerId="ADAL" clId="{09678BBD-5011-4485-89A6-EBD2D59C692F}" dt="2022-08-16T10:00:12.120" v="594" actId="1076"/>
          <ac:picMkLst>
            <pc:docMk/>
            <pc:sldMk cId="1586011568" sldId="300"/>
            <ac:picMk id="8" creationId="{C262CE2D-92BF-B170-DC0B-118E77E6EADA}"/>
          </ac:picMkLst>
        </pc:picChg>
        <pc:picChg chg="add mod">
          <ac:chgData name="Štefan Čelan" userId="de4ccf70-50e5-4dfc-a282-cb56d24f3257" providerId="ADAL" clId="{09678BBD-5011-4485-89A6-EBD2D59C692F}" dt="2022-08-16T10:00:17.465" v="595" actId="1076"/>
          <ac:picMkLst>
            <pc:docMk/>
            <pc:sldMk cId="1586011568" sldId="300"/>
            <ac:picMk id="10" creationId="{9E9B65BA-574E-95CE-C21F-1AD1CFEACB5A}"/>
          </ac:picMkLst>
        </pc:picChg>
        <pc:picChg chg="add mod">
          <ac:chgData name="Štefan Čelan" userId="de4ccf70-50e5-4dfc-a282-cb56d24f3257" providerId="ADAL" clId="{09678BBD-5011-4485-89A6-EBD2D59C692F}" dt="2022-08-16T09:59:38.811" v="586" actId="14100"/>
          <ac:picMkLst>
            <pc:docMk/>
            <pc:sldMk cId="1586011568" sldId="300"/>
            <ac:picMk id="12" creationId="{A3CB42A3-90DA-C801-FF63-A21FE868D9AE}"/>
          </ac:picMkLst>
        </pc:picChg>
        <pc:picChg chg="add mod">
          <ac:chgData name="Štefan Čelan" userId="de4ccf70-50e5-4dfc-a282-cb56d24f3257" providerId="ADAL" clId="{09678BBD-5011-4485-89A6-EBD2D59C692F}" dt="2022-08-16T10:00:28.293" v="597" actId="1076"/>
          <ac:picMkLst>
            <pc:docMk/>
            <pc:sldMk cId="1586011568" sldId="300"/>
            <ac:picMk id="14" creationId="{73C02B1B-7080-07F4-6F4D-DE75F539EE1A}"/>
          </ac:picMkLst>
        </pc:picChg>
        <pc:picChg chg="add del mod">
          <ac:chgData name="Štefan Čelan" userId="de4ccf70-50e5-4dfc-a282-cb56d24f3257" providerId="ADAL" clId="{09678BBD-5011-4485-89A6-EBD2D59C692F}" dt="2022-08-16T10:00:24.992" v="596" actId="1076"/>
          <ac:picMkLst>
            <pc:docMk/>
            <pc:sldMk cId="1586011568" sldId="300"/>
            <ac:picMk id="16" creationId="{2D8301BD-EB64-D50B-81F0-3AC1781A7016}"/>
          </ac:picMkLst>
        </pc:picChg>
        <pc:picChg chg="add del mod">
          <ac:chgData name="Štefan Čelan" userId="de4ccf70-50e5-4dfc-a282-cb56d24f3257" providerId="ADAL" clId="{09678BBD-5011-4485-89A6-EBD2D59C692F}" dt="2022-08-16T09:55:47.994" v="539"/>
          <ac:picMkLst>
            <pc:docMk/>
            <pc:sldMk cId="1586011568" sldId="300"/>
            <ac:picMk id="20" creationId="{29F37B4C-284B-F078-E7BE-74F253D99BB9}"/>
          </ac:picMkLst>
        </pc:picChg>
        <pc:picChg chg="del">
          <ac:chgData name="Štefan Čelan" userId="de4ccf70-50e5-4dfc-a282-cb56d24f3257" providerId="ADAL" clId="{09678BBD-5011-4485-89A6-EBD2D59C692F}" dt="2022-08-16T09:32:19.924" v="386" actId="478"/>
          <ac:picMkLst>
            <pc:docMk/>
            <pc:sldMk cId="1586011568" sldId="300"/>
            <ac:picMk id="1036" creationId="{2130351B-0976-4CF4-8AB3-A55B4F1DDE5D}"/>
          </ac:picMkLst>
        </pc:picChg>
        <pc:picChg chg="del">
          <ac:chgData name="Štefan Čelan" userId="de4ccf70-50e5-4dfc-a282-cb56d24f3257" providerId="ADAL" clId="{09678BBD-5011-4485-89A6-EBD2D59C692F}" dt="2022-08-16T09:32:21.753" v="387" actId="478"/>
          <ac:picMkLst>
            <pc:docMk/>
            <pc:sldMk cId="1586011568" sldId="300"/>
            <ac:picMk id="1038" creationId="{E2C4339E-17B4-4AB7-9E0F-5634273F2156}"/>
          </ac:picMkLst>
        </pc:picChg>
      </pc:sldChg>
      <pc:sldChg chg="del">
        <pc:chgData name="Štefan Čelan" userId="de4ccf70-50e5-4dfc-a282-cb56d24f3257" providerId="ADAL" clId="{09678BBD-5011-4485-89A6-EBD2D59C692F}" dt="2022-08-16T09:38:01.051" v="430" actId="47"/>
        <pc:sldMkLst>
          <pc:docMk/>
          <pc:sldMk cId="3173880726" sldId="302"/>
        </pc:sldMkLst>
      </pc:sldChg>
      <pc:sldChg chg="del">
        <pc:chgData name="Štefan Čelan" userId="de4ccf70-50e5-4dfc-a282-cb56d24f3257" providerId="ADAL" clId="{09678BBD-5011-4485-89A6-EBD2D59C692F}" dt="2022-08-16T09:38:02.367" v="431" actId="47"/>
        <pc:sldMkLst>
          <pc:docMk/>
          <pc:sldMk cId="1375738745" sldId="303"/>
        </pc:sldMkLst>
      </pc:sldChg>
      <pc:sldChg chg="addSp delSp modSp new mod ord">
        <pc:chgData name="Štefan Čelan" userId="de4ccf70-50e5-4dfc-a282-cb56d24f3257" providerId="ADAL" clId="{09678BBD-5011-4485-89A6-EBD2D59C692F}" dt="2022-08-16T09:46:43.882" v="495"/>
        <pc:sldMkLst>
          <pc:docMk/>
          <pc:sldMk cId="705447018" sldId="304"/>
        </pc:sldMkLst>
        <pc:spChg chg="del">
          <ac:chgData name="Štefan Čelan" userId="de4ccf70-50e5-4dfc-a282-cb56d24f3257" providerId="ADAL" clId="{09678BBD-5011-4485-89A6-EBD2D59C692F}" dt="2022-08-16T08:33:59.991" v="2" actId="478"/>
          <ac:spMkLst>
            <pc:docMk/>
            <pc:sldMk cId="705447018" sldId="304"/>
            <ac:spMk id="2" creationId="{55968404-6FCC-E780-B014-162247AFF044}"/>
          </ac:spMkLst>
        </pc:spChg>
        <pc:spChg chg="del">
          <ac:chgData name="Štefan Čelan" userId="de4ccf70-50e5-4dfc-a282-cb56d24f3257" providerId="ADAL" clId="{09678BBD-5011-4485-89A6-EBD2D59C692F}" dt="2022-08-16T08:34:03.904" v="3" actId="478"/>
          <ac:spMkLst>
            <pc:docMk/>
            <pc:sldMk cId="705447018" sldId="304"/>
            <ac:spMk id="3" creationId="{A8D4DB4F-1483-35FD-53BC-D49799E5A97E}"/>
          </ac:spMkLst>
        </pc:spChg>
        <pc:spChg chg="add mod">
          <ac:chgData name="Štefan Čelan" userId="de4ccf70-50e5-4dfc-a282-cb56d24f3257" providerId="ADAL" clId="{09678BBD-5011-4485-89A6-EBD2D59C692F}" dt="2022-08-16T08:36:45.973" v="24" actId="14100"/>
          <ac:spMkLst>
            <pc:docMk/>
            <pc:sldMk cId="705447018" sldId="304"/>
            <ac:spMk id="4" creationId="{68B6F190-79C8-3A11-DC3F-B6413B6B3D1F}"/>
          </ac:spMkLst>
        </pc:spChg>
        <pc:picChg chg="add mod">
          <ac:chgData name="Štefan Čelan" userId="de4ccf70-50e5-4dfc-a282-cb56d24f3257" providerId="ADAL" clId="{09678BBD-5011-4485-89A6-EBD2D59C692F}" dt="2022-08-16T08:36:54.132" v="25" actId="1076"/>
          <ac:picMkLst>
            <pc:docMk/>
            <pc:sldMk cId="705447018" sldId="304"/>
            <ac:picMk id="5" creationId="{68DFCEC8-7E91-AF7F-6968-D2AD6C056F51}"/>
          </ac:picMkLst>
        </pc:picChg>
        <pc:picChg chg="add mod">
          <ac:chgData name="Štefan Čelan" userId="de4ccf70-50e5-4dfc-a282-cb56d24f3257" providerId="ADAL" clId="{09678BBD-5011-4485-89A6-EBD2D59C692F}" dt="2022-08-16T08:36:18.347" v="19" actId="14100"/>
          <ac:picMkLst>
            <pc:docMk/>
            <pc:sldMk cId="705447018" sldId="304"/>
            <ac:picMk id="6" creationId="{652D8B1F-2623-C29C-A791-526A946FE677}"/>
          </ac:picMkLst>
        </pc:picChg>
      </pc:sldChg>
      <pc:sldChg chg="addSp delSp modSp new mod">
        <pc:chgData name="Štefan Čelan" userId="de4ccf70-50e5-4dfc-a282-cb56d24f3257" providerId="ADAL" clId="{09678BBD-5011-4485-89A6-EBD2D59C692F}" dt="2022-08-16T08:48:26.049" v="204" actId="20577"/>
        <pc:sldMkLst>
          <pc:docMk/>
          <pc:sldMk cId="2232951860" sldId="305"/>
        </pc:sldMkLst>
        <pc:spChg chg="del">
          <ac:chgData name="Štefan Čelan" userId="de4ccf70-50e5-4dfc-a282-cb56d24f3257" providerId="ADAL" clId="{09678BBD-5011-4485-89A6-EBD2D59C692F}" dt="2022-08-16T08:39:36.777" v="39" actId="478"/>
          <ac:spMkLst>
            <pc:docMk/>
            <pc:sldMk cId="2232951860" sldId="305"/>
            <ac:spMk id="2" creationId="{C83B1BC5-F74E-5EAA-082D-93EE78A4619B}"/>
          </ac:spMkLst>
        </pc:spChg>
        <pc:spChg chg="del">
          <ac:chgData name="Štefan Čelan" userId="de4ccf70-50e5-4dfc-a282-cb56d24f3257" providerId="ADAL" clId="{09678BBD-5011-4485-89A6-EBD2D59C692F}" dt="2022-08-16T08:38:44.569" v="29" actId="478"/>
          <ac:spMkLst>
            <pc:docMk/>
            <pc:sldMk cId="2232951860" sldId="305"/>
            <ac:spMk id="3" creationId="{6BFF0A0E-DB9B-8F70-B54A-F2A7E81CB8FD}"/>
          </ac:spMkLst>
        </pc:spChg>
        <pc:spChg chg="add del mod">
          <ac:chgData name="Štefan Čelan" userId="de4ccf70-50e5-4dfc-a282-cb56d24f3257" providerId="ADAL" clId="{09678BBD-5011-4485-89A6-EBD2D59C692F}" dt="2022-08-16T08:48:26.049" v="204" actId="20577"/>
          <ac:spMkLst>
            <pc:docMk/>
            <pc:sldMk cId="2232951860" sldId="305"/>
            <ac:spMk id="4" creationId="{DF4B046D-8E07-0E19-D3D7-77E6A256202A}"/>
          </ac:spMkLst>
        </pc:spChg>
        <pc:spChg chg="add del mod">
          <ac:chgData name="Štefan Čelan" userId="de4ccf70-50e5-4dfc-a282-cb56d24f3257" providerId="ADAL" clId="{09678BBD-5011-4485-89A6-EBD2D59C692F}" dt="2022-08-16T08:47:34.236" v="176" actId="478"/>
          <ac:spMkLst>
            <pc:docMk/>
            <pc:sldMk cId="2232951860" sldId="305"/>
            <ac:spMk id="6" creationId="{FE7C82CF-C1E9-9543-63A3-17DF9648B484}"/>
          </ac:spMkLst>
        </pc:spChg>
        <pc:spChg chg="add del mod">
          <ac:chgData name="Štefan Čelan" userId="de4ccf70-50e5-4dfc-a282-cb56d24f3257" providerId="ADAL" clId="{09678BBD-5011-4485-89A6-EBD2D59C692F}" dt="2022-08-16T08:38:38.316" v="28" actId="478"/>
          <ac:spMkLst>
            <pc:docMk/>
            <pc:sldMk cId="2232951860" sldId="305"/>
            <ac:spMk id="7" creationId="{C732BD7F-E55B-8305-DE39-A2FA9C4FB4E8}"/>
          </ac:spMkLst>
        </pc:spChg>
        <pc:spChg chg="add mod">
          <ac:chgData name="Štefan Čelan" userId="de4ccf70-50e5-4dfc-a282-cb56d24f3257" providerId="ADAL" clId="{09678BBD-5011-4485-89A6-EBD2D59C692F}" dt="2022-08-16T08:38:25.026" v="27"/>
          <ac:spMkLst>
            <pc:docMk/>
            <pc:sldMk cId="2232951860" sldId="305"/>
            <ac:spMk id="8" creationId="{F4CDCCA6-44A2-7419-A288-7BA103565424}"/>
          </ac:spMkLst>
        </pc:spChg>
        <pc:spChg chg="add mod">
          <ac:chgData name="Štefan Čelan" userId="de4ccf70-50e5-4dfc-a282-cb56d24f3257" providerId="ADAL" clId="{09678BBD-5011-4485-89A6-EBD2D59C692F}" dt="2022-08-16T08:42:56.516" v="70" actId="1582"/>
          <ac:spMkLst>
            <pc:docMk/>
            <pc:sldMk cId="2232951860" sldId="305"/>
            <ac:spMk id="23" creationId="{3FD42189-BB2A-137E-ABCE-3980CE76055D}"/>
          </ac:spMkLst>
        </pc:spChg>
        <pc:spChg chg="add mod">
          <ac:chgData name="Štefan Čelan" userId="de4ccf70-50e5-4dfc-a282-cb56d24f3257" providerId="ADAL" clId="{09678BBD-5011-4485-89A6-EBD2D59C692F}" dt="2022-08-16T08:44:00.559" v="95" actId="1076"/>
          <ac:spMkLst>
            <pc:docMk/>
            <pc:sldMk cId="2232951860" sldId="305"/>
            <ac:spMk id="24" creationId="{C1163B78-30CA-7C72-0C64-07E19F01C6C7}"/>
          </ac:spMkLst>
        </pc:spChg>
        <pc:spChg chg="add mod">
          <ac:chgData name="Štefan Čelan" userId="de4ccf70-50e5-4dfc-a282-cb56d24f3257" providerId="ADAL" clId="{09678BBD-5011-4485-89A6-EBD2D59C692F}" dt="2022-08-16T08:45:36.137" v="139" actId="1076"/>
          <ac:spMkLst>
            <pc:docMk/>
            <pc:sldMk cId="2232951860" sldId="305"/>
            <ac:spMk id="27" creationId="{B7EC65B1-FD36-3888-105C-35DACD05DC88}"/>
          </ac:spMkLst>
        </pc:spChg>
        <pc:spChg chg="add mod">
          <ac:chgData name="Štefan Čelan" userId="de4ccf70-50e5-4dfc-a282-cb56d24f3257" providerId="ADAL" clId="{09678BBD-5011-4485-89A6-EBD2D59C692F}" dt="2022-08-16T08:47:07.371" v="172" actId="1076"/>
          <ac:spMkLst>
            <pc:docMk/>
            <pc:sldMk cId="2232951860" sldId="305"/>
            <ac:spMk id="31" creationId="{6C25C56A-8982-AD6A-5D83-B3CA9F113A5E}"/>
          </ac:spMkLst>
        </pc:spChg>
        <pc:picChg chg="add mod">
          <ac:chgData name="Štefan Čelan" userId="de4ccf70-50e5-4dfc-a282-cb56d24f3257" providerId="ADAL" clId="{09678BBD-5011-4485-89A6-EBD2D59C692F}" dt="2022-08-16T08:47:41.656" v="177" actId="14100"/>
          <ac:picMkLst>
            <pc:docMk/>
            <pc:sldMk cId="2232951860" sldId="305"/>
            <ac:picMk id="5" creationId="{C29C685C-C7BC-D07B-8BE4-3927080F42A9}"/>
          </ac:picMkLst>
        </pc:picChg>
        <pc:picChg chg="add del mod">
          <ac:chgData name="Štefan Čelan" userId="de4ccf70-50e5-4dfc-a282-cb56d24f3257" providerId="ADAL" clId="{09678BBD-5011-4485-89A6-EBD2D59C692F}" dt="2022-08-16T08:43:54.259" v="94" actId="478"/>
          <ac:picMkLst>
            <pc:docMk/>
            <pc:sldMk cId="2232951860" sldId="305"/>
            <ac:picMk id="9" creationId="{E2067DC9-96A1-704B-B64D-64D7E704713C}"/>
          </ac:picMkLst>
        </pc:picChg>
        <pc:picChg chg="add del mod">
          <ac:chgData name="Štefan Čelan" userId="de4ccf70-50e5-4dfc-a282-cb56d24f3257" providerId="ADAL" clId="{09678BBD-5011-4485-89A6-EBD2D59C692F}" dt="2022-08-16T08:42:01.299" v="51" actId="478"/>
          <ac:picMkLst>
            <pc:docMk/>
            <pc:sldMk cId="2232951860" sldId="305"/>
            <ac:picMk id="11" creationId="{7EF50E17-D983-E27B-5C0A-32DC6B71ED79}"/>
          </ac:picMkLst>
        </pc:picChg>
        <pc:picChg chg="add del mod">
          <ac:chgData name="Štefan Čelan" userId="de4ccf70-50e5-4dfc-a282-cb56d24f3257" providerId="ADAL" clId="{09678BBD-5011-4485-89A6-EBD2D59C692F}" dt="2022-08-16T08:45:24.647" v="138" actId="478"/>
          <ac:picMkLst>
            <pc:docMk/>
            <pc:sldMk cId="2232951860" sldId="305"/>
            <ac:picMk id="13" creationId="{54D8FD82-D478-7C11-D9D2-D62FFB6066B6}"/>
          </ac:picMkLst>
        </pc:picChg>
        <pc:picChg chg="add del mod">
          <ac:chgData name="Štefan Čelan" userId="de4ccf70-50e5-4dfc-a282-cb56d24f3257" providerId="ADAL" clId="{09678BBD-5011-4485-89A6-EBD2D59C692F}" dt="2022-08-16T08:46:18.492" v="145" actId="478"/>
          <ac:picMkLst>
            <pc:docMk/>
            <pc:sldMk cId="2232951860" sldId="305"/>
            <ac:picMk id="15" creationId="{0CA64175-A224-4078-E8A1-E0245C1FDCBE}"/>
          </ac:picMkLst>
        </pc:picChg>
        <pc:picChg chg="add del mod">
          <ac:chgData name="Štefan Čelan" userId="de4ccf70-50e5-4dfc-a282-cb56d24f3257" providerId="ADAL" clId="{09678BBD-5011-4485-89A6-EBD2D59C692F}" dt="2022-08-16T08:47:02.164" v="171" actId="478"/>
          <ac:picMkLst>
            <pc:docMk/>
            <pc:sldMk cId="2232951860" sldId="305"/>
            <ac:picMk id="17" creationId="{654E0831-CD2E-7892-F623-5AB60E2382B0}"/>
          </ac:picMkLst>
        </pc:picChg>
        <pc:picChg chg="add mod">
          <ac:chgData name="Štefan Čelan" userId="de4ccf70-50e5-4dfc-a282-cb56d24f3257" providerId="ADAL" clId="{09678BBD-5011-4485-89A6-EBD2D59C692F}" dt="2022-08-16T08:47:55.662" v="180" actId="14100"/>
          <ac:picMkLst>
            <pc:docMk/>
            <pc:sldMk cId="2232951860" sldId="305"/>
            <ac:picMk id="19" creationId="{AF502530-39C2-3BAB-6403-6706B1526FD9}"/>
          </ac:picMkLst>
        </pc:picChg>
        <pc:picChg chg="add mod">
          <ac:chgData name="Štefan Čelan" userId="de4ccf70-50e5-4dfc-a282-cb56d24f3257" providerId="ADAL" clId="{09678BBD-5011-4485-89A6-EBD2D59C692F}" dt="2022-08-16T08:47:51.286" v="179" actId="14100"/>
          <ac:picMkLst>
            <pc:docMk/>
            <pc:sldMk cId="2232951860" sldId="305"/>
            <ac:picMk id="20" creationId="{5BC2C07F-8A24-1326-0F77-3B0F296F21EA}"/>
          </ac:picMkLst>
        </pc:picChg>
        <pc:cxnChg chg="add mod">
          <ac:chgData name="Štefan Čelan" userId="de4ccf70-50e5-4dfc-a282-cb56d24f3257" providerId="ADAL" clId="{09678BBD-5011-4485-89A6-EBD2D59C692F}" dt="2022-08-16T08:44:26.165" v="100" actId="1582"/>
          <ac:cxnSpMkLst>
            <pc:docMk/>
            <pc:sldMk cId="2232951860" sldId="305"/>
            <ac:cxnSpMk id="10" creationId="{BA35659A-591A-AA1B-5DD4-4640FD918C50}"/>
          </ac:cxnSpMkLst>
        </pc:cxnChg>
        <pc:cxnChg chg="add mod">
          <ac:chgData name="Štefan Čelan" userId="de4ccf70-50e5-4dfc-a282-cb56d24f3257" providerId="ADAL" clId="{09678BBD-5011-4485-89A6-EBD2D59C692F}" dt="2022-08-16T08:41:25.227" v="49" actId="1582"/>
          <ac:cxnSpMkLst>
            <pc:docMk/>
            <pc:sldMk cId="2232951860" sldId="305"/>
            <ac:cxnSpMk id="12" creationId="{DF70C017-85F0-C7AA-F20E-E3EB2381EB57}"/>
          </ac:cxnSpMkLst>
        </pc:cxnChg>
        <pc:cxnChg chg="add mod">
          <ac:chgData name="Štefan Čelan" userId="de4ccf70-50e5-4dfc-a282-cb56d24f3257" providerId="ADAL" clId="{09678BBD-5011-4485-89A6-EBD2D59C692F}" dt="2022-08-16T08:38:25.026" v="27"/>
          <ac:cxnSpMkLst>
            <pc:docMk/>
            <pc:sldMk cId="2232951860" sldId="305"/>
            <ac:cxnSpMk id="14" creationId="{B244A40E-E229-B08C-98D7-A9DB09945C40}"/>
          </ac:cxnSpMkLst>
        </pc:cxnChg>
        <pc:cxnChg chg="add del mod">
          <ac:chgData name="Štefan Čelan" userId="de4ccf70-50e5-4dfc-a282-cb56d24f3257" providerId="ADAL" clId="{09678BBD-5011-4485-89A6-EBD2D59C692F}" dt="2022-08-16T08:46:20.276" v="146" actId="478"/>
          <ac:cxnSpMkLst>
            <pc:docMk/>
            <pc:sldMk cId="2232951860" sldId="305"/>
            <ac:cxnSpMk id="16" creationId="{7EB153DB-6278-8651-BBA6-072C21CBCC49}"/>
          </ac:cxnSpMkLst>
        </pc:cxnChg>
        <pc:cxnChg chg="add mod">
          <ac:chgData name="Štefan Čelan" userId="de4ccf70-50e5-4dfc-a282-cb56d24f3257" providerId="ADAL" clId="{09678BBD-5011-4485-89A6-EBD2D59C692F}" dt="2022-08-16T08:47:23.877" v="175" actId="1582"/>
          <ac:cxnSpMkLst>
            <pc:docMk/>
            <pc:sldMk cId="2232951860" sldId="305"/>
            <ac:cxnSpMk id="18" creationId="{E486990B-1278-FDE5-C4F9-E20DBF796B29}"/>
          </ac:cxnSpMkLst>
        </pc:cxnChg>
        <pc:cxnChg chg="add mod">
          <ac:chgData name="Štefan Čelan" userId="de4ccf70-50e5-4dfc-a282-cb56d24f3257" providerId="ADAL" clId="{09678BBD-5011-4485-89A6-EBD2D59C692F}" dt="2022-08-16T08:46:03.227" v="144" actId="14100"/>
          <ac:cxnSpMkLst>
            <pc:docMk/>
            <pc:sldMk cId="2232951860" sldId="305"/>
            <ac:cxnSpMk id="28" creationId="{99D6DCB1-357F-B00B-8F6C-BA700BE4B226}"/>
          </ac:cxnSpMkLst>
        </pc:cxnChg>
      </pc:sldChg>
      <pc:sldChg chg="modSp new del mod">
        <pc:chgData name="Štefan Čelan" userId="de4ccf70-50e5-4dfc-a282-cb56d24f3257" providerId="ADAL" clId="{09678BBD-5011-4485-89A6-EBD2D59C692F}" dt="2022-08-16T09:46:38.031" v="493" actId="47"/>
        <pc:sldMkLst>
          <pc:docMk/>
          <pc:sldMk cId="3757346020" sldId="306"/>
        </pc:sldMkLst>
        <pc:spChg chg="mod">
          <ac:chgData name="Štefan Čelan" userId="de4ccf70-50e5-4dfc-a282-cb56d24f3257" providerId="ADAL" clId="{09678BBD-5011-4485-89A6-EBD2D59C692F}" dt="2022-08-16T09:37:30.450" v="429" actId="255"/>
          <ac:spMkLst>
            <pc:docMk/>
            <pc:sldMk cId="3757346020" sldId="306"/>
            <ac:spMk id="2" creationId="{4F0ACB7D-353E-9D93-CD55-14131ED8D095}"/>
          </ac:spMkLst>
        </pc:spChg>
        <pc:spChg chg="mod">
          <ac:chgData name="Štefan Čelan" userId="de4ccf70-50e5-4dfc-a282-cb56d24f3257" providerId="ADAL" clId="{09678BBD-5011-4485-89A6-EBD2D59C692F}" dt="2022-08-16T09:34:23.493" v="398" actId="122"/>
          <ac:spMkLst>
            <pc:docMk/>
            <pc:sldMk cId="3757346020" sldId="306"/>
            <ac:spMk id="3" creationId="{1E5FCEC7-8405-CD8D-9650-0A4E0DC8F6E4}"/>
          </ac:spMkLst>
        </pc:spChg>
      </pc:sldChg>
      <pc:sldChg chg="addSp delSp modSp new mod">
        <pc:chgData name="Štefan Čelan" userId="de4ccf70-50e5-4dfc-a282-cb56d24f3257" providerId="ADAL" clId="{09678BBD-5011-4485-89A6-EBD2D59C692F}" dt="2022-08-16T09:46:30.140" v="492" actId="1076"/>
        <pc:sldMkLst>
          <pc:docMk/>
          <pc:sldMk cId="3877602574" sldId="307"/>
        </pc:sldMkLst>
        <pc:spChg chg="add del mod">
          <ac:chgData name="Štefan Čelan" userId="de4ccf70-50e5-4dfc-a282-cb56d24f3257" providerId="ADAL" clId="{09678BBD-5011-4485-89A6-EBD2D59C692F}" dt="2022-08-16T09:45:10.564" v="439" actId="478"/>
          <ac:spMkLst>
            <pc:docMk/>
            <pc:sldMk cId="3877602574" sldId="307"/>
            <ac:spMk id="2" creationId="{1CEE52B8-0746-F509-9C8E-7FA48716FC5E}"/>
          </ac:spMkLst>
        </pc:spChg>
        <pc:spChg chg="del">
          <ac:chgData name="Štefan Čelan" userId="de4ccf70-50e5-4dfc-a282-cb56d24f3257" providerId="ADAL" clId="{09678BBD-5011-4485-89A6-EBD2D59C692F}" dt="2022-08-16T09:45:12.236" v="440" actId="478"/>
          <ac:spMkLst>
            <pc:docMk/>
            <pc:sldMk cId="3877602574" sldId="307"/>
            <ac:spMk id="3" creationId="{AF047E29-6A36-0C20-8352-51A7F674C954}"/>
          </ac:spMkLst>
        </pc:spChg>
        <pc:spChg chg="add mod">
          <ac:chgData name="Štefan Čelan" userId="de4ccf70-50e5-4dfc-a282-cb56d24f3257" providerId="ADAL" clId="{09678BBD-5011-4485-89A6-EBD2D59C692F}" dt="2022-08-16T09:46:30.140" v="492" actId="1076"/>
          <ac:spMkLst>
            <pc:docMk/>
            <pc:sldMk cId="3877602574" sldId="307"/>
            <ac:spMk id="4" creationId="{A38FFBF5-166F-D856-4DA7-73FD0942F41E}"/>
          </ac:spMkLst>
        </pc:spChg>
        <pc:picChg chg="add del mod">
          <ac:chgData name="Štefan Čelan" userId="de4ccf70-50e5-4dfc-a282-cb56d24f3257" providerId="ADAL" clId="{09678BBD-5011-4485-89A6-EBD2D59C692F}" dt="2022-08-16T09:45:07.018" v="438"/>
          <ac:picMkLst>
            <pc:docMk/>
            <pc:sldMk cId="3877602574" sldId="307"/>
            <ac:picMk id="2050" creationId="{B4830F96-5379-13E6-5783-8A3573F05BE7}"/>
          </ac:picMkLst>
        </pc:picChg>
        <pc:picChg chg="add mod">
          <ac:chgData name="Štefan Čelan" userId="de4ccf70-50e5-4dfc-a282-cb56d24f3257" providerId="ADAL" clId="{09678BBD-5011-4485-89A6-EBD2D59C692F}" dt="2022-08-16T09:45:26.715" v="443" actId="14100"/>
          <ac:picMkLst>
            <pc:docMk/>
            <pc:sldMk cId="3877602574" sldId="307"/>
            <ac:picMk id="2051" creationId="{6152EA2B-C2DF-E0A1-B710-93927C4E27B9}"/>
          </ac:picMkLst>
        </pc:picChg>
      </pc:sldChg>
      <pc:sldChg chg="addSp delSp modSp new mod">
        <pc:chgData name="Štefan Čelan" userId="de4ccf70-50e5-4dfc-a282-cb56d24f3257" providerId="ADAL" clId="{09678BBD-5011-4485-89A6-EBD2D59C692F}" dt="2022-08-16T10:32:12.816" v="776" actId="14100"/>
        <pc:sldMkLst>
          <pc:docMk/>
          <pc:sldMk cId="14821559" sldId="308"/>
        </pc:sldMkLst>
        <pc:spChg chg="del">
          <ac:chgData name="Štefan Čelan" userId="de4ccf70-50e5-4dfc-a282-cb56d24f3257" providerId="ADAL" clId="{09678BBD-5011-4485-89A6-EBD2D59C692F}" dt="2022-08-16T10:27:04.595" v="663" actId="478"/>
          <ac:spMkLst>
            <pc:docMk/>
            <pc:sldMk cId="14821559" sldId="308"/>
            <ac:spMk id="2" creationId="{748D366A-6093-933A-83AE-593E12D3E196}"/>
          </ac:spMkLst>
        </pc:spChg>
        <pc:spChg chg="mod">
          <ac:chgData name="Štefan Čelan" userId="de4ccf70-50e5-4dfc-a282-cb56d24f3257" providerId="ADAL" clId="{09678BBD-5011-4485-89A6-EBD2D59C692F}" dt="2022-08-16T10:29:56.970" v="764" actId="13822"/>
          <ac:spMkLst>
            <pc:docMk/>
            <pc:sldMk cId="14821559" sldId="308"/>
            <ac:spMk id="3" creationId="{534C6DFC-9D96-FFCA-88E2-CCCA95405740}"/>
          </ac:spMkLst>
        </pc:spChg>
        <pc:picChg chg="add mod">
          <ac:chgData name="Štefan Čelan" userId="de4ccf70-50e5-4dfc-a282-cb56d24f3257" providerId="ADAL" clId="{09678BBD-5011-4485-89A6-EBD2D59C692F}" dt="2022-08-16T10:27:58.383" v="667" actId="1076"/>
          <ac:picMkLst>
            <pc:docMk/>
            <pc:sldMk cId="14821559" sldId="308"/>
            <ac:picMk id="4" creationId="{DFDB2F9A-7E81-DA9E-C68C-044D8B4C3D94}"/>
          </ac:picMkLst>
        </pc:picChg>
        <pc:picChg chg="add mod">
          <ac:chgData name="Štefan Čelan" userId="de4ccf70-50e5-4dfc-a282-cb56d24f3257" providerId="ADAL" clId="{09678BBD-5011-4485-89A6-EBD2D59C692F}" dt="2022-08-16T10:31:48.068" v="771" actId="14100"/>
          <ac:picMkLst>
            <pc:docMk/>
            <pc:sldMk cId="14821559" sldId="308"/>
            <ac:picMk id="5" creationId="{FD114514-9EE3-6AC9-F7A6-27C91EADC354}"/>
          </ac:picMkLst>
        </pc:picChg>
        <pc:picChg chg="add mod">
          <ac:chgData name="Štefan Čelan" userId="de4ccf70-50e5-4dfc-a282-cb56d24f3257" providerId="ADAL" clId="{09678BBD-5011-4485-89A6-EBD2D59C692F}" dt="2022-08-16T10:31:44.707" v="770" actId="14100"/>
          <ac:picMkLst>
            <pc:docMk/>
            <pc:sldMk cId="14821559" sldId="308"/>
            <ac:picMk id="6" creationId="{A66F4EFD-E2AC-3AA6-2DB5-8429527A4A79}"/>
          </ac:picMkLst>
        </pc:picChg>
        <pc:picChg chg="add del mod">
          <ac:chgData name="Štefan Čelan" userId="de4ccf70-50e5-4dfc-a282-cb56d24f3257" providerId="ADAL" clId="{09678BBD-5011-4485-89A6-EBD2D59C692F}" dt="2022-08-16T10:31:40.106" v="769" actId="478"/>
          <ac:picMkLst>
            <pc:docMk/>
            <pc:sldMk cId="14821559" sldId="308"/>
            <ac:picMk id="7" creationId="{1227E56C-50DE-8005-D993-76911E336B47}"/>
          </ac:picMkLst>
        </pc:picChg>
        <pc:picChg chg="add mod">
          <ac:chgData name="Štefan Čelan" userId="de4ccf70-50e5-4dfc-a282-cb56d24f3257" providerId="ADAL" clId="{09678BBD-5011-4485-89A6-EBD2D59C692F}" dt="2022-08-16T10:32:08.820" v="775" actId="14100"/>
          <ac:picMkLst>
            <pc:docMk/>
            <pc:sldMk cId="14821559" sldId="308"/>
            <ac:picMk id="8" creationId="{B1589735-D6F0-0AEA-5AA2-CBBEA34F625D}"/>
          </ac:picMkLst>
        </pc:picChg>
        <pc:picChg chg="add mod">
          <ac:chgData name="Štefan Čelan" userId="de4ccf70-50e5-4dfc-a282-cb56d24f3257" providerId="ADAL" clId="{09678BBD-5011-4485-89A6-EBD2D59C692F}" dt="2022-08-16T10:32:12.816" v="776" actId="14100"/>
          <ac:picMkLst>
            <pc:docMk/>
            <pc:sldMk cId="14821559" sldId="308"/>
            <ac:picMk id="9" creationId="{D3FA4F6E-3BEE-4A57-11AA-70F57D2F0E3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B99D9-F74A-45B4-B866-D5370474408A}" type="datetimeFigureOut">
              <a:rPr lang="sl-SI" smtClean="0"/>
              <a:t>16. 08. 2022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E965E-A97D-4D50-9C02-03A80DAF7A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8538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lika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8519-560E-489A-80E7-1E1320693600}" type="datetimeFigureOut">
              <a:rPr lang="sl-SI" smtClean="0"/>
              <a:t>16. 08. 2022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F03-A305-4048-89B0-5965C29F5668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Naslov 1"/>
          <p:cNvSpPr>
            <a:spLocks noGrp="1"/>
          </p:cNvSpPr>
          <p:nvPr>
            <p:ph type="title"/>
          </p:nvPr>
        </p:nvSpPr>
        <p:spPr>
          <a:xfrm>
            <a:off x="2520778" y="2341993"/>
            <a:ext cx="7142206" cy="92508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l-SI" dirty="0"/>
              <a:t>Uredite slog naslova matrice</a:t>
            </a:r>
          </a:p>
        </p:txBody>
      </p:sp>
      <p:pic>
        <p:nvPicPr>
          <p:cNvPr id="2" name="Slika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55" y="721926"/>
            <a:ext cx="2729213" cy="1088640"/>
          </a:xfrm>
          <a:prstGeom prst="rect">
            <a:avLst/>
          </a:prstGeom>
        </p:spPr>
      </p:pic>
      <p:sp>
        <p:nvSpPr>
          <p:cNvPr id="10" name="Podnaslov 2"/>
          <p:cNvSpPr>
            <a:spLocks noGrp="1"/>
          </p:cNvSpPr>
          <p:nvPr>
            <p:ph type="subTitle" idx="1"/>
          </p:nvPr>
        </p:nvSpPr>
        <p:spPr>
          <a:xfrm>
            <a:off x="2520778" y="4223547"/>
            <a:ext cx="7142206" cy="60721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Uredite slog podnaslova matrice</a:t>
            </a:r>
          </a:p>
        </p:txBody>
      </p:sp>
      <p:sp>
        <p:nvSpPr>
          <p:cNvPr id="16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4125762" y="5801525"/>
            <a:ext cx="3932237" cy="47509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497836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8519-560E-489A-80E7-1E1320693600}" type="datetimeFigureOut">
              <a:rPr lang="sl-SI" smtClean="0"/>
              <a:t>16. 08. 2022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F03-A305-4048-89B0-5965C29F56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272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8519-560E-489A-80E7-1E1320693600}" type="datetimeFigureOut">
              <a:rPr lang="sl-SI" smtClean="0"/>
              <a:t>16. 08. 2022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F03-A305-4048-89B0-5965C29F56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228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824728" y="1416433"/>
            <a:ext cx="8551172" cy="4717666"/>
          </a:xfrm>
        </p:spPr>
        <p:txBody>
          <a:bodyPr lIns="0" tIns="0" rIns="0" bIns="0">
            <a:normAutofit/>
          </a:bodyPr>
          <a:lstStyle>
            <a:lvl1pPr marL="0" indent="0" algn="just">
              <a:buNone/>
              <a:defRPr sz="1100" b="0">
                <a:solidFill>
                  <a:srgbClr val="494945"/>
                </a:solidFill>
              </a:defRPr>
            </a:lvl1pPr>
          </a:lstStyle>
          <a:p>
            <a:pPr lvl="0"/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8519-560E-489A-80E7-1E1320693600}" type="datetimeFigureOut">
              <a:rPr lang="sl-SI" smtClean="0"/>
              <a:t>16. 08. 2022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F03-A305-4048-89B0-5965C29F5668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5997440"/>
            <a:ext cx="1466588" cy="583200"/>
          </a:xfrm>
          <a:prstGeom prst="rect">
            <a:avLst/>
          </a:prstGeom>
        </p:spPr>
      </p:pic>
      <p:sp>
        <p:nvSpPr>
          <p:cNvPr id="9" name="Naslov 1"/>
          <p:cNvSpPr>
            <a:spLocks noGrp="1"/>
          </p:cNvSpPr>
          <p:nvPr>
            <p:ph type="title" hasCustomPrompt="1"/>
          </p:nvPr>
        </p:nvSpPr>
        <p:spPr>
          <a:xfrm>
            <a:off x="1824728" y="622512"/>
            <a:ext cx="8551172" cy="447711"/>
          </a:xfrm>
        </p:spPr>
        <p:txBody>
          <a:bodyPr lIns="0" tIns="0" rIns="0" bIns="0">
            <a:normAutofit/>
          </a:bodyPr>
          <a:lstStyle>
            <a:lvl1pPr>
              <a:defRPr sz="1400" b="1">
                <a:solidFill>
                  <a:srgbClr val="494945"/>
                </a:solidFill>
                <a:latin typeface="+mn-lt"/>
              </a:defRPr>
            </a:lvl1pPr>
          </a:lstStyle>
          <a:p>
            <a:r>
              <a:rPr lang="sl-SI" dirty="0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775841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8519-560E-489A-80E7-1E1320693600}" type="datetimeFigureOut">
              <a:rPr lang="sl-SI" smtClean="0"/>
              <a:t>16. 08. 2022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F03-A305-4048-89B0-5965C29F5668}" type="slidenum">
              <a:rPr lang="sl-SI" smtClean="0"/>
              <a:t>‹#›</a:t>
            </a:fld>
            <a:endParaRPr lang="sl-SI"/>
          </a:p>
        </p:txBody>
      </p:sp>
      <p:sp>
        <p:nvSpPr>
          <p:cNvPr id="9" name="Pravokotnik 8"/>
          <p:cNvSpPr/>
          <p:nvPr userDrawn="1"/>
        </p:nvSpPr>
        <p:spPr>
          <a:xfrm>
            <a:off x="1838632" y="6374225"/>
            <a:ext cx="85147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000" dirty="0">
                <a:solidFill>
                  <a:srgbClr val="F0E5CC"/>
                </a:solidFill>
              </a:rPr>
              <a:t>Telefon: +386 2 748 02 50     I     Faks: +386 2 748 02 60     I     bistra@bistra.si     I     www.bistra.si</a:t>
            </a:r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568" y="5162094"/>
            <a:ext cx="2039625" cy="981720"/>
          </a:xfrm>
          <a:prstGeom prst="rect">
            <a:avLst/>
          </a:prstGeom>
        </p:spPr>
      </p:pic>
      <p:sp>
        <p:nvSpPr>
          <p:cNvPr id="12" name="Naslov 1"/>
          <p:cNvSpPr>
            <a:spLocks noGrp="1"/>
          </p:cNvSpPr>
          <p:nvPr>
            <p:ph type="title"/>
          </p:nvPr>
        </p:nvSpPr>
        <p:spPr>
          <a:xfrm>
            <a:off x="1838632" y="739471"/>
            <a:ext cx="8514736" cy="385638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400" b="1">
                <a:solidFill>
                  <a:srgbClr val="F0E5CC"/>
                </a:solidFill>
                <a:latin typeface="+mn-lt"/>
              </a:defRPr>
            </a:lvl1pPr>
          </a:lstStyle>
          <a:p>
            <a:r>
              <a:rPr lang="sl-SI" dirty="0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102589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8519-560E-489A-80E7-1E1320693600}" type="datetimeFigureOut">
              <a:rPr lang="sl-SI" smtClean="0"/>
              <a:t>16. 08. 2022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F03-A305-4048-89B0-5965C29F56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708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8519-560E-489A-80E7-1E1320693600}" type="datetimeFigureOut">
              <a:rPr lang="sl-SI" smtClean="0"/>
              <a:t>16. 08. 2022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F03-A305-4048-89B0-5965C29F56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7297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8519-560E-489A-80E7-1E1320693600}" type="datetimeFigureOut">
              <a:rPr lang="sl-SI" smtClean="0"/>
              <a:t>16. 08. 2022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F03-A305-4048-89B0-5965C29F56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841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8519-560E-489A-80E7-1E1320693600}" type="datetimeFigureOut">
              <a:rPr lang="sl-SI" smtClean="0"/>
              <a:t>16. 08. 2022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F03-A305-4048-89B0-5965C29F56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0740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8519-560E-489A-80E7-1E1320693600}" type="datetimeFigureOut">
              <a:rPr lang="sl-SI" smtClean="0"/>
              <a:t>16. 08. 2022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F03-A305-4048-89B0-5965C29F56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6628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8519-560E-489A-80E7-1E1320693600}" type="datetimeFigureOut">
              <a:rPr lang="sl-SI" smtClean="0"/>
              <a:t>16. 08. 2022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F03-A305-4048-89B0-5965C29F56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1333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A8519-560E-489A-80E7-1E1320693600}" type="datetimeFigureOut">
              <a:rPr lang="sl-SI" smtClean="0"/>
              <a:t>16. 08. 2022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1AF03-A305-4048-89B0-5965C29F56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111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0819" y="2341993"/>
            <a:ext cx="11585360" cy="925083"/>
          </a:xfrm>
        </p:spPr>
        <p:txBody>
          <a:bodyPr>
            <a:noAutofit/>
          </a:bodyPr>
          <a:lstStyle/>
          <a:p>
            <a:r>
              <a:rPr lang="sl-SI" sz="4400" dirty="0">
                <a:solidFill>
                  <a:schemeClr val="accent6">
                    <a:lumMod val="50000"/>
                  </a:schemeClr>
                </a:solidFill>
              </a:rPr>
              <a:t>OD RAZISKOVANJA DO APLIKACIJE PIROLIZNE NAPRAVE KOPI FARM 20 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524897" y="3898680"/>
            <a:ext cx="7142206" cy="607218"/>
          </a:xfrm>
        </p:spPr>
        <p:txBody>
          <a:bodyPr>
            <a:normAutofit/>
          </a:bodyPr>
          <a:lstStyle/>
          <a:p>
            <a:r>
              <a:rPr lang="sl-SI" sz="2400" b="1" i="1" dirty="0">
                <a:solidFill>
                  <a:schemeClr val="accent6">
                    <a:lumMod val="50000"/>
                  </a:schemeClr>
                </a:solidFill>
              </a:rPr>
              <a:t>SRIP – TRAJNOSTNA PREDELAVA HRANE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4048502" y="4691815"/>
            <a:ext cx="3932237" cy="2166185"/>
          </a:xfrm>
        </p:spPr>
        <p:txBody>
          <a:bodyPr>
            <a:noAutofit/>
          </a:bodyPr>
          <a:lstStyle/>
          <a:p>
            <a:r>
              <a:rPr lang="sl-SI" sz="1600" b="1" i="1" dirty="0">
                <a:solidFill>
                  <a:schemeClr val="accent6">
                    <a:lumMod val="50000"/>
                  </a:schemeClr>
                </a:solidFill>
              </a:rPr>
              <a:t>Gornja Radgona, 24. 08. 2022</a:t>
            </a:r>
          </a:p>
          <a:p>
            <a:r>
              <a:rPr lang="sl-SI" sz="1600" b="1" i="1" dirty="0">
                <a:solidFill>
                  <a:schemeClr val="accent6">
                    <a:lumMod val="50000"/>
                  </a:schemeClr>
                </a:solidFill>
              </a:rPr>
              <a:t>doc. dr. Štefan Čelan;</a:t>
            </a:r>
          </a:p>
          <a:p>
            <a:r>
              <a:rPr lang="sl-SI" sz="1600" b="1" i="1" dirty="0">
                <a:solidFill>
                  <a:schemeClr val="accent6">
                    <a:lumMod val="50000"/>
                  </a:schemeClr>
                </a:solidFill>
              </a:rPr>
              <a:t>doc. dr. Dušan Klinar;</a:t>
            </a:r>
          </a:p>
          <a:p>
            <a:r>
              <a:rPr lang="sl-SI" sz="1600" b="1" i="1" dirty="0">
                <a:solidFill>
                  <a:schemeClr val="accent6">
                    <a:lumMod val="50000"/>
                  </a:schemeClr>
                </a:solidFill>
              </a:rPr>
              <a:t>dr. Nataša Belšak Šel;</a:t>
            </a:r>
          </a:p>
          <a:p>
            <a:r>
              <a:rPr lang="sl-SI" sz="1600" b="1" i="1" dirty="0">
                <a:solidFill>
                  <a:schemeClr val="accent6">
                    <a:lumMod val="50000"/>
                  </a:schemeClr>
                </a:solidFill>
              </a:rPr>
              <a:t>dr. Klavdija Rižnar;</a:t>
            </a:r>
          </a:p>
          <a:p>
            <a:r>
              <a:rPr lang="sl-SI" sz="1600" b="1" i="1" dirty="0">
                <a:solidFill>
                  <a:schemeClr val="accent6">
                    <a:lumMod val="50000"/>
                  </a:schemeClr>
                </a:solidFill>
              </a:rPr>
              <a:t>Brigita Drevenšek</a:t>
            </a:r>
          </a:p>
        </p:txBody>
      </p:sp>
    </p:spTree>
    <p:extLst>
      <p:ext uri="{BB962C8B-B14F-4D97-AF65-F5344CB8AC3E}">
        <p14:creationId xmlns:p14="http://schemas.microsoft.com/office/powerpoint/2010/main" val="4069627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68B6F190-79C8-3A11-DC3F-B6413B6B3D1F}"/>
              </a:ext>
            </a:extLst>
          </p:cNvPr>
          <p:cNvSpPr txBox="1">
            <a:spLocks/>
          </p:cNvSpPr>
          <p:nvPr/>
        </p:nvSpPr>
        <p:spPr>
          <a:xfrm>
            <a:off x="312707" y="949912"/>
            <a:ext cx="5688597" cy="19619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rgbClr val="49494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sl-SI" sz="6000" dirty="0" err="1">
                <a:solidFill>
                  <a:schemeClr val="accent6">
                    <a:lumMod val="50000"/>
                  </a:schemeClr>
                </a:solidFill>
              </a:rPr>
              <a:t>Biooglje</a:t>
            </a:r>
            <a:r>
              <a:rPr lang="sl-SI" sz="6000" dirty="0">
                <a:solidFill>
                  <a:schemeClr val="accent6">
                    <a:lumMod val="50000"/>
                  </a:schemeClr>
                </a:solidFill>
              </a:rPr>
              <a:t> kot izboljševalec tal</a:t>
            </a:r>
          </a:p>
        </p:txBody>
      </p:sp>
      <p:pic>
        <p:nvPicPr>
          <p:cNvPr id="5" name="Označba mesta vsebine 7">
            <a:extLst>
              <a:ext uri="{FF2B5EF4-FFF2-40B4-BE49-F238E27FC236}">
                <a16:creationId xmlns:a16="http://schemas.microsoft.com/office/drawing/2014/main" id="{68DFCEC8-7E91-AF7F-6968-D2AD6C056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6263710" cy="346470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52D8B1F-2623-C29C-A791-526A946FE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09" y="1"/>
            <a:ext cx="59708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447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6152EA2B-C2DF-E0A1-B710-93927C4E2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796"/>
            <a:ext cx="12198450" cy="615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A38FFBF5-166F-D856-4DA7-73FD0942F41E}"/>
              </a:ext>
            </a:extLst>
          </p:cNvPr>
          <p:cNvSpPr txBox="1"/>
          <p:nvPr/>
        </p:nvSpPr>
        <p:spPr>
          <a:xfrm>
            <a:off x="6450" y="0"/>
            <a:ext cx="12192000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solidFill>
                  <a:schemeClr val="accent6">
                    <a:lumMod val="50000"/>
                  </a:schemeClr>
                </a:solidFill>
              </a:rPr>
              <a:t>PREDNOSTI UPORABE BIOOGLJA V KMETIJSTVU</a:t>
            </a:r>
          </a:p>
        </p:txBody>
      </p:sp>
    </p:spTree>
    <p:extLst>
      <p:ext uri="{BB962C8B-B14F-4D97-AF65-F5344CB8AC3E}">
        <p14:creationId xmlns:p14="http://schemas.microsoft.com/office/powerpoint/2010/main" val="3877602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DF4B046D-8E07-0E19-D3D7-77E6A256202A}"/>
              </a:ext>
            </a:extLst>
          </p:cNvPr>
          <p:cNvSpPr txBox="1">
            <a:spLocks/>
          </p:cNvSpPr>
          <p:nvPr/>
        </p:nvSpPr>
        <p:spPr>
          <a:xfrm>
            <a:off x="609600" y="35600"/>
            <a:ext cx="10972800" cy="793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rgbClr val="49494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sl-SI" sz="6000" dirty="0">
                <a:solidFill>
                  <a:schemeClr val="accent6">
                    <a:lumMod val="50000"/>
                  </a:schemeClr>
                </a:solidFill>
              </a:rPr>
              <a:t>PIROLIZNA PEČ KOPI FARM 20</a:t>
            </a:r>
          </a:p>
        </p:txBody>
      </p:sp>
      <p:pic>
        <p:nvPicPr>
          <p:cNvPr id="5" name="Označba mesta vsebine 6">
            <a:extLst>
              <a:ext uri="{FF2B5EF4-FFF2-40B4-BE49-F238E27FC236}">
                <a16:creationId xmlns:a16="http://schemas.microsoft.com/office/drawing/2014/main" id="{C29C685C-C7BC-D07B-8BE4-3927080F4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07237"/>
            <a:ext cx="7752184" cy="5281125"/>
          </a:xfrm>
          <a:prstGeom prst="rect">
            <a:avLst/>
          </a:prstGeom>
        </p:spPr>
      </p:pic>
      <p:sp>
        <p:nvSpPr>
          <p:cNvPr id="8" name="Označba mesta številke diapozitiva 5">
            <a:extLst>
              <a:ext uri="{FF2B5EF4-FFF2-40B4-BE49-F238E27FC236}">
                <a16:creationId xmlns:a16="http://schemas.microsoft.com/office/drawing/2014/main" id="{F4CDCCA6-44A2-7419-A288-7BA103565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B2342C6E-E863-4A96-84DC-E59A623A2492}" type="slidenum">
              <a:rPr lang="sl-SI" smtClean="0"/>
              <a:t>4</a:t>
            </a:fld>
            <a:endParaRPr lang="sl-SI" dirty="0"/>
          </a:p>
        </p:txBody>
      </p:sp>
      <p:cxnSp>
        <p:nvCxnSpPr>
          <p:cNvPr id="10" name="Raven puščični povezovalnik 9">
            <a:extLst>
              <a:ext uri="{FF2B5EF4-FFF2-40B4-BE49-F238E27FC236}">
                <a16:creationId xmlns:a16="http://schemas.microsoft.com/office/drawing/2014/main" id="{BA35659A-591A-AA1B-5DD4-4640FD918C50}"/>
              </a:ext>
            </a:extLst>
          </p:cNvPr>
          <p:cNvCxnSpPr>
            <a:cxnSpLocks/>
          </p:cNvCxnSpPr>
          <p:nvPr/>
        </p:nvCxnSpPr>
        <p:spPr>
          <a:xfrm flipH="1">
            <a:off x="4653902" y="1377667"/>
            <a:ext cx="1317851" cy="174727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Raven puščični povezovalnik 11">
            <a:extLst>
              <a:ext uri="{FF2B5EF4-FFF2-40B4-BE49-F238E27FC236}">
                <a16:creationId xmlns:a16="http://schemas.microsoft.com/office/drawing/2014/main" id="{DF70C017-85F0-C7AA-F20E-E3EB2381EB57}"/>
              </a:ext>
            </a:extLst>
          </p:cNvPr>
          <p:cNvCxnSpPr>
            <a:cxnSpLocks/>
          </p:cNvCxnSpPr>
          <p:nvPr/>
        </p:nvCxnSpPr>
        <p:spPr>
          <a:xfrm>
            <a:off x="2865900" y="1392416"/>
            <a:ext cx="239954" cy="262029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Raven puščični povezovalnik 13">
            <a:extLst>
              <a:ext uri="{FF2B5EF4-FFF2-40B4-BE49-F238E27FC236}">
                <a16:creationId xmlns:a16="http://schemas.microsoft.com/office/drawing/2014/main" id="{B244A40E-E229-B08C-98D7-A9DB09945C40}"/>
              </a:ext>
            </a:extLst>
          </p:cNvPr>
          <p:cNvCxnSpPr/>
          <p:nvPr/>
        </p:nvCxnSpPr>
        <p:spPr>
          <a:xfrm>
            <a:off x="1582078" y="2286677"/>
            <a:ext cx="1098031" cy="5129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Raven puščični povezovalnik 17">
            <a:extLst>
              <a:ext uri="{FF2B5EF4-FFF2-40B4-BE49-F238E27FC236}">
                <a16:creationId xmlns:a16="http://schemas.microsoft.com/office/drawing/2014/main" id="{E486990B-1278-FDE5-C4F9-E20DBF796B29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5292112" y="5051394"/>
            <a:ext cx="1183722" cy="98094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9" name="Slika 18">
            <a:extLst>
              <a:ext uri="{FF2B5EF4-FFF2-40B4-BE49-F238E27FC236}">
                <a16:creationId xmlns:a16="http://schemas.microsoft.com/office/drawing/2014/main" id="{AF502530-39C2-3BAB-6403-6706B1526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5" y="1023027"/>
            <a:ext cx="4439815" cy="2810258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5BC2C07F-8A24-1326-0F77-3B0F296F2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5" y="3828337"/>
            <a:ext cx="4452373" cy="3029663"/>
          </a:xfrm>
          <a:prstGeom prst="rect">
            <a:avLst/>
          </a:prstGeom>
        </p:spPr>
      </p:pic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3FD42189-BB2A-137E-ABCE-3980CE76055D}"/>
              </a:ext>
            </a:extLst>
          </p:cNvPr>
          <p:cNvSpPr txBox="1"/>
          <p:nvPr/>
        </p:nvSpPr>
        <p:spPr>
          <a:xfrm>
            <a:off x="2131093" y="1008335"/>
            <a:ext cx="1686305" cy="369332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dirty="0" err="1">
                <a:solidFill>
                  <a:schemeClr val="accent6">
                    <a:lumMod val="50000"/>
                  </a:schemeClr>
                </a:solidFill>
              </a:rPr>
              <a:t>Pirolizna</a:t>
            </a: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 peč</a:t>
            </a:r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C1163B78-30CA-7C72-0C64-07E19F01C6C7}"/>
              </a:ext>
            </a:extLst>
          </p:cNvPr>
          <p:cNvSpPr txBox="1"/>
          <p:nvPr/>
        </p:nvSpPr>
        <p:spPr>
          <a:xfrm>
            <a:off x="5026241" y="1015158"/>
            <a:ext cx="2139518" cy="369332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Transport biomase</a:t>
            </a:r>
          </a:p>
        </p:txBody>
      </p:sp>
      <p:sp>
        <p:nvSpPr>
          <p:cNvPr id="27" name="PoljeZBesedilom 26">
            <a:extLst>
              <a:ext uri="{FF2B5EF4-FFF2-40B4-BE49-F238E27FC236}">
                <a16:creationId xmlns:a16="http://schemas.microsoft.com/office/drawing/2014/main" id="{B7EC65B1-FD36-3888-105C-35DACD05DC88}"/>
              </a:ext>
            </a:extLst>
          </p:cNvPr>
          <p:cNvSpPr txBox="1"/>
          <p:nvPr/>
        </p:nvSpPr>
        <p:spPr>
          <a:xfrm>
            <a:off x="583045" y="922825"/>
            <a:ext cx="1472852" cy="92333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Transportni sistem za </a:t>
            </a:r>
            <a:r>
              <a:rPr lang="sl-SI" b="1" dirty="0" err="1">
                <a:solidFill>
                  <a:schemeClr val="accent6">
                    <a:lumMod val="50000"/>
                  </a:schemeClr>
                </a:solidFill>
              </a:rPr>
              <a:t>bioooglje</a:t>
            </a:r>
            <a:endParaRPr lang="sl-SI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8" name="Raven puščični povezovalnik 27">
            <a:extLst>
              <a:ext uri="{FF2B5EF4-FFF2-40B4-BE49-F238E27FC236}">
                <a16:creationId xmlns:a16="http://schemas.microsoft.com/office/drawing/2014/main" id="{99D6DCB1-357F-B00B-8F6C-BA700BE4B226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713130" y="1846155"/>
            <a:ext cx="606341" cy="100421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PoljeZBesedilom 30">
            <a:extLst>
              <a:ext uri="{FF2B5EF4-FFF2-40B4-BE49-F238E27FC236}">
                <a16:creationId xmlns:a16="http://schemas.microsoft.com/office/drawing/2014/main" id="{6C25C56A-8982-AD6A-5D83-B3CA9F113A5E}"/>
              </a:ext>
            </a:extLst>
          </p:cNvPr>
          <p:cNvSpPr txBox="1"/>
          <p:nvPr/>
        </p:nvSpPr>
        <p:spPr>
          <a:xfrm>
            <a:off x="4480728" y="6032339"/>
            <a:ext cx="1622767" cy="64633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Zalogovnik biomase</a:t>
            </a:r>
          </a:p>
        </p:txBody>
      </p:sp>
    </p:spTree>
    <p:extLst>
      <p:ext uri="{BB962C8B-B14F-4D97-AF65-F5344CB8AC3E}">
        <p14:creationId xmlns:p14="http://schemas.microsoft.com/office/powerpoint/2010/main" val="2232951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0" y="24236"/>
            <a:ext cx="12192000" cy="981921"/>
          </a:xfrm>
        </p:spPr>
        <p:txBody>
          <a:bodyPr>
            <a:noAutofit/>
          </a:bodyPr>
          <a:lstStyle/>
          <a:p>
            <a:pPr algn="ctr"/>
            <a:r>
              <a:rPr lang="sl-SI" sz="5400" dirty="0">
                <a:solidFill>
                  <a:schemeClr val="accent6">
                    <a:lumMod val="50000"/>
                  </a:schemeClr>
                </a:solidFill>
              </a:rPr>
              <a:t>IZOGIBNI TEST Z DEŽEVNIKI</a:t>
            </a:r>
          </a:p>
        </p:txBody>
      </p:sp>
      <p:sp>
        <p:nvSpPr>
          <p:cNvPr id="7" name="Označba mesta datuma 3">
            <a:extLst>
              <a:ext uri="{FF2B5EF4-FFF2-40B4-BE49-F238E27FC236}">
                <a16:creationId xmlns:a16="http://schemas.microsoft.com/office/drawing/2014/main" id="{E5E45830-1867-869C-F777-53C93594D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0C3D621C-14F4-4BCB-A8D2-F6FD991AF419}" type="datetime1">
              <a:rPr lang="sl-SI" smtClean="0"/>
              <a:t>16. 08. 2022</a:t>
            </a:fld>
            <a:endParaRPr lang="sl-SI"/>
          </a:p>
        </p:txBody>
      </p:sp>
      <p:sp>
        <p:nvSpPr>
          <p:cNvPr id="9" name="Označba mesta številke diapozitiva 5">
            <a:extLst>
              <a:ext uri="{FF2B5EF4-FFF2-40B4-BE49-F238E27FC236}">
                <a16:creationId xmlns:a16="http://schemas.microsoft.com/office/drawing/2014/main" id="{496F4505-1F22-CB18-67FC-587E902B3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B2342C6E-E863-4A96-84DC-E59A623A2492}" type="slidenum">
              <a:rPr lang="sl-SI" smtClean="0"/>
              <a:t>5</a:t>
            </a:fld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A55ADB2-7732-DE5A-D140-BE68BF52B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841" y="2194078"/>
            <a:ext cx="4784317" cy="234198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4E2E05B-9551-B733-796D-D84298429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842" y="4516017"/>
            <a:ext cx="4784316" cy="2341984"/>
          </a:xfrm>
          <a:prstGeom prst="rect">
            <a:avLst/>
          </a:prstGeom>
        </p:spPr>
      </p:pic>
      <p:sp>
        <p:nvSpPr>
          <p:cNvPr id="13" name="Pravokotnik 12">
            <a:extLst>
              <a:ext uri="{FF2B5EF4-FFF2-40B4-BE49-F238E27FC236}">
                <a16:creationId xmlns:a16="http://schemas.microsoft.com/office/drawing/2014/main" id="{0631C4E4-4C54-7A12-A685-6D92BA50A1FB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 </a:t>
            </a:r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E37AD8EA-65B6-521F-6A3B-401216E711A0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 </a:t>
            </a:r>
          </a:p>
        </p:txBody>
      </p:sp>
      <p:pic>
        <p:nvPicPr>
          <p:cNvPr id="1026" name="Slika 1">
            <a:extLst>
              <a:ext uri="{FF2B5EF4-FFF2-40B4-BE49-F238E27FC236}">
                <a16:creationId xmlns:a16="http://schemas.microsoft.com/office/drawing/2014/main" id="{73847764-BEA3-1D25-69F7-413BAE44A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158" y="3106576"/>
            <a:ext cx="3717557" cy="375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Slika 1">
            <a:extLst>
              <a:ext uri="{FF2B5EF4-FFF2-40B4-BE49-F238E27FC236}">
                <a16:creationId xmlns:a16="http://schemas.microsoft.com/office/drawing/2014/main" id="{FA0E6792-987A-D66A-D90C-6D07265D8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15" y="3328096"/>
            <a:ext cx="3712356" cy="352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3AF550F-007D-7DD1-5784-1DDEE60FBCDE}"/>
              </a:ext>
            </a:extLst>
          </p:cNvPr>
          <p:cNvSpPr txBox="1"/>
          <p:nvPr/>
        </p:nvSpPr>
        <p:spPr>
          <a:xfrm>
            <a:off x="709329" y="1375691"/>
            <a:ext cx="2276669" cy="181588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  <a:t>Zemljina pripravljena z aktiviranim </a:t>
            </a:r>
            <a:r>
              <a:rPr lang="sl-SI" sz="2800" b="1" dirty="0" err="1">
                <a:solidFill>
                  <a:schemeClr val="accent6">
                    <a:lumMod val="50000"/>
                  </a:schemeClr>
                </a:solidFill>
              </a:rPr>
              <a:t>bioogljem</a:t>
            </a:r>
            <a:endParaRPr lang="sl-SI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80D49A81-28A6-554C-BF94-B7053D6ED010}"/>
              </a:ext>
            </a:extLst>
          </p:cNvPr>
          <p:cNvSpPr txBox="1"/>
          <p:nvPr/>
        </p:nvSpPr>
        <p:spPr>
          <a:xfrm>
            <a:off x="9206002" y="1188237"/>
            <a:ext cx="2747779" cy="181588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  <a:t>Zemljina pripravljena brez aktiviranega </a:t>
            </a:r>
            <a:r>
              <a:rPr lang="sl-SI" sz="2800" b="1" dirty="0" err="1">
                <a:solidFill>
                  <a:schemeClr val="accent6">
                    <a:lumMod val="50000"/>
                  </a:schemeClr>
                </a:solidFill>
              </a:rPr>
              <a:t>biooglja</a:t>
            </a:r>
            <a:endParaRPr lang="sl-SI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89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34C6DFC-9D96-FFCA-88E2-CCCA9540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8592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sl-SI" sz="4400" dirty="0">
                <a:solidFill>
                  <a:schemeClr val="accent6">
                    <a:lumMod val="50000"/>
                  </a:schemeClr>
                </a:solidFill>
              </a:rPr>
              <a:t>TESTIRANJE UPORABE BIOOGLJA NA ZELJU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B2F9A-7E81-DA9E-C68C-044D8B4C3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441"/>
            <a:ext cx="4061187" cy="336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D114514-9EE3-6AC9-F7A6-27C91EADC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580" y="4456591"/>
            <a:ext cx="4214420" cy="240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66F4EFD-E2AC-3AA6-2DB5-8429527A4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515" y="4305671"/>
            <a:ext cx="3919649" cy="255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1589735-D6F0-0AEA-5AA2-CBBEA34F6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579" y="1491450"/>
            <a:ext cx="4222165" cy="296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3FA4F6E-3BEE-4A57-11AA-70F57D2F0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515" y="1732584"/>
            <a:ext cx="3919063" cy="2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1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68CD8A2-FAB5-4DBC-BE68-856FF4523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4" y="1677880"/>
            <a:ext cx="12202503" cy="5180120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200E8DA2-1E27-4A63-8C2B-E6D9B41ED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>
                <a:solidFill>
                  <a:srgbClr val="A50021"/>
                </a:solidFill>
              </a:rPr>
              <a:t>EKONOMSKI IN OKOLJSKI UČINKI RABE BIOOGLJA</a:t>
            </a:r>
          </a:p>
        </p:txBody>
      </p:sp>
    </p:spTree>
    <p:extLst>
      <p:ext uri="{BB962C8B-B14F-4D97-AF65-F5344CB8AC3E}">
        <p14:creationId xmlns:p14="http://schemas.microsoft.com/office/powerpoint/2010/main" val="3930090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, ki vsebuje besede besedilo&#10;&#10;Opis je samodejno ustvarjen">
            <a:extLst>
              <a:ext uri="{FF2B5EF4-FFF2-40B4-BE49-F238E27FC236}">
                <a16:creationId xmlns:a16="http://schemas.microsoft.com/office/drawing/2014/main" id="{013A121D-7B9C-1ADC-6351-02FCA307D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15545" cy="6858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262CE2D-92BF-B170-DC0B-118E77E6E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93" y="0"/>
            <a:ext cx="3571907" cy="1728803"/>
          </a:xfrm>
          <a:prstGeom prst="rect">
            <a:avLst/>
          </a:prstGeom>
        </p:spPr>
      </p:pic>
      <p:pic>
        <p:nvPicPr>
          <p:cNvPr id="10" name="Slika 9" descr="Slika, ki vsebuje besede besedilo&#10;&#10;Opis je samodejno ustvarjen">
            <a:extLst>
              <a:ext uri="{FF2B5EF4-FFF2-40B4-BE49-F238E27FC236}">
                <a16:creationId xmlns:a16="http://schemas.microsoft.com/office/drawing/2014/main" id="{9E9B65BA-574E-95CE-C21F-1AD1CFEAC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93" y="1818233"/>
            <a:ext cx="3571907" cy="1056961"/>
          </a:xfrm>
          <a:prstGeom prst="rect">
            <a:avLst/>
          </a:prstGeom>
        </p:spPr>
      </p:pic>
      <p:pic>
        <p:nvPicPr>
          <p:cNvPr id="12" name="Slika 11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A3CB42A3-90DA-C801-FF63-A21FE868D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93" y="5788241"/>
            <a:ext cx="3571907" cy="1069759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3C02B1B-7080-07F4-6F4D-DE75F539E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93" y="4827420"/>
            <a:ext cx="3569947" cy="883328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2D8301BD-EB64-D50B-81F0-3AC1781A70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93" y="2920379"/>
            <a:ext cx="3571907" cy="1829549"/>
          </a:xfrm>
          <a:prstGeom prst="rect">
            <a:avLst/>
          </a:prstGeom>
        </p:spPr>
      </p:pic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9D22EF72-4E5C-DD4D-00EA-05F8800A5AC6}"/>
              </a:ext>
            </a:extLst>
          </p:cNvPr>
          <p:cNvSpPr txBox="1"/>
          <p:nvPr/>
        </p:nvSpPr>
        <p:spPr>
          <a:xfrm>
            <a:off x="5992427" y="3080551"/>
            <a:ext cx="710214" cy="42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C93C7946-7DD3-8F5A-8E25-3B7E159E972F}"/>
              </a:ext>
            </a:extLst>
          </p:cNvPr>
          <p:cNvSpPr txBox="1"/>
          <p:nvPr/>
        </p:nvSpPr>
        <p:spPr>
          <a:xfrm>
            <a:off x="5046240" y="1613854"/>
            <a:ext cx="3373514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4800" b="1" dirty="0">
                <a:solidFill>
                  <a:schemeClr val="accent6">
                    <a:lumMod val="50000"/>
                  </a:schemeClr>
                </a:solidFill>
              </a:rPr>
              <a:t>PROJEKT </a:t>
            </a:r>
          </a:p>
          <a:p>
            <a:pPr algn="ctr"/>
            <a:r>
              <a:rPr lang="sl-SI" sz="4800" b="1" dirty="0">
                <a:solidFill>
                  <a:schemeClr val="accent6">
                    <a:lumMod val="50000"/>
                  </a:schemeClr>
                </a:solidFill>
              </a:rPr>
              <a:t>SO OMOGOČILI IN </a:t>
            </a:r>
          </a:p>
          <a:p>
            <a:pPr algn="ctr"/>
            <a:r>
              <a:rPr lang="sl-SI" sz="4800" b="1" dirty="0">
                <a:solidFill>
                  <a:schemeClr val="accent6">
                    <a:lumMod val="50000"/>
                  </a:schemeClr>
                </a:solidFill>
              </a:rPr>
              <a:t>IZVAJALI</a:t>
            </a:r>
          </a:p>
        </p:txBody>
      </p:sp>
    </p:spTree>
    <p:extLst>
      <p:ext uri="{BB962C8B-B14F-4D97-AF65-F5344CB8AC3E}">
        <p14:creationId xmlns:p14="http://schemas.microsoft.com/office/powerpoint/2010/main" val="1586011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838632" y="1316520"/>
            <a:ext cx="8514736" cy="3856383"/>
          </a:xfrm>
        </p:spPr>
        <p:txBody>
          <a:bodyPr>
            <a:normAutofit/>
          </a:bodyPr>
          <a:lstStyle/>
          <a:p>
            <a:r>
              <a:rPr lang="sl-SI" sz="4400" dirty="0"/>
              <a:t>HVALA ZA VAŠO POZORNOST</a:t>
            </a:r>
          </a:p>
        </p:txBody>
      </p:sp>
    </p:spTree>
    <p:extLst>
      <p:ext uri="{BB962C8B-B14F-4D97-AF65-F5344CB8AC3E}">
        <p14:creationId xmlns:p14="http://schemas.microsoft.com/office/powerpoint/2010/main" val="820463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D093CA6EE9724F9D59C7B4BDDB6CF3" ma:contentTypeVersion="15" ma:contentTypeDescription="Ustvari nov dokument." ma:contentTypeScope="" ma:versionID="ed80cf22ceb283f6b226f0d3b4f51fb0">
  <xsd:schema xmlns:xsd="http://www.w3.org/2001/XMLSchema" xmlns:xs="http://www.w3.org/2001/XMLSchema" xmlns:p="http://schemas.microsoft.com/office/2006/metadata/properties" xmlns:ns2="703cdf61-9bdb-4ab1-bf99-aabb6c694d24" xmlns:ns3="e0c4cf2c-1396-48e0-9fb8-701f9c1f262a" targetNamespace="http://schemas.microsoft.com/office/2006/metadata/properties" ma:root="true" ma:fieldsID="4c68f0fa0e3419dd89357434dc39a82b" ns2:_="" ns3:_="">
    <xsd:import namespace="703cdf61-9bdb-4ab1-bf99-aabb6c694d24"/>
    <xsd:import namespace="e0c4cf2c-1396-48e0-9fb8-701f9c1f262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cdf61-9bdb-4ab1-bf99-aabb6c694d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045dbe8-36ce-414e-b890-92d4d91653f2}" ma:internalName="TaxCatchAll" ma:showField="CatchAllData" ma:web="703cdf61-9bdb-4ab1-bf99-aabb6c694d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c4cf2c-1396-48e0-9fb8-701f9c1f2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Oznake slike" ma:readOnly="false" ma:fieldId="{5cf76f15-5ced-4ddc-b409-7134ff3c332f}" ma:taxonomyMulti="true" ma:sspId="74e670e0-036f-40c5-a94b-014558db02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c4cf2c-1396-48e0-9fb8-701f9c1f262a">
      <Terms xmlns="http://schemas.microsoft.com/office/infopath/2007/PartnerControls"/>
    </lcf76f155ced4ddcb4097134ff3c332f>
    <TaxCatchAll xmlns="703cdf61-9bdb-4ab1-bf99-aabb6c694d24" xsi:nil="true"/>
  </documentManagement>
</p:properties>
</file>

<file path=customXml/itemProps1.xml><?xml version="1.0" encoding="utf-8"?>
<ds:datastoreItem xmlns:ds="http://schemas.openxmlformats.org/officeDocument/2006/customXml" ds:itemID="{3D066A7A-DA08-4BF8-994F-DA29199A5FA1}"/>
</file>

<file path=customXml/itemProps2.xml><?xml version="1.0" encoding="utf-8"?>
<ds:datastoreItem xmlns:ds="http://schemas.openxmlformats.org/officeDocument/2006/customXml" ds:itemID="{138A7A67-14D7-4F02-87BE-8681E1CAA5D1}"/>
</file>

<file path=customXml/itemProps3.xml><?xml version="1.0" encoding="utf-8"?>
<ds:datastoreItem xmlns:ds="http://schemas.openxmlformats.org/officeDocument/2006/customXml" ds:itemID="{00437F1B-6C43-43C7-BBF9-6B7A319E1544}"/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112</Words>
  <Application>Microsoft Office PowerPoint</Application>
  <PresentationFormat>Širokozaslonsko</PresentationFormat>
  <Paragraphs>29</Paragraphs>
  <Slides>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Officeova tema</vt:lpstr>
      <vt:lpstr>OD RAZISKOVANJA DO APLIKACIJE PIROLIZNE NAPRAVE KOPI FARM 20 </vt:lpstr>
      <vt:lpstr>PowerPointova predstavitev</vt:lpstr>
      <vt:lpstr>PowerPointova predstavitev</vt:lpstr>
      <vt:lpstr>PowerPointova predstavitev</vt:lpstr>
      <vt:lpstr>IZOGIBNI TEST Z DEŽEVNIKI</vt:lpstr>
      <vt:lpstr>TESTIRANJE UPORABE BIOOGLJA NA ZELJU</vt:lpstr>
      <vt:lpstr>EKONOMSKI IN OKOLJSKI UČINKI RABE BIOOGLJA</vt:lpstr>
      <vt:lpstr>PowerPointova predstavitev</vt:lpstr>
      <vt:lpstr>HVALA ZA VAŠO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Štefan Matjašič</dc:creator>
  <cp:lastModifiedBy>Štefan Čelan</cp:lastModifiedBy>
  <cp:revision>22</cp:revision>
  <dcterms:created xsi:type="dcterms:W3CDTF">2017-08-23T09:20:20Z</dcterms:created>
  <dcterms:modified xsi:type="dcterms:W3CDTF">2022-08-16T10:43:55Z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0x0101001FD093CA6EE9724F9D59C7B4BDDB6CF3</vt:lpwstr>
  </property>
</Properties>
</file>